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6" r:id="rId3"/>
    <p:sldId id="263" r:id="rId4"/>
    <p:sldId id="259" r:id="rId5"/>
    <p:sldId id="260" r:id="rId6"/>
    <p:sldId id="286" r:id="rId7"/>
    <p:sldId id="288" r:id="rId8"/>
    <p:sldId id="293" r:id="rId9"/>
    <p:sldId id="265" r:id="rId10"/>
    <p:sldId id="264" r:id="rId11"/>
    <p:sldId id="294" r:id="rId12"/>
    <p:sldId id="295" r:id="rId13"/>
    <p:sldId id="270" r:id="rId14"/>
    <p:sldId id="277" r:id="rId15"/>
    <p:sldId id="296" r:id="rId16"/>
    <p:sldId id="297" r:id="rId17"/>
    <p:sldId id="292" r:id="rId18"/>
    <p:sldId id="299" r:id="rId19"/>
    <p:sldId id="300" r:id="rId20"/>
    <p:sldId id="279" r:id="rId21"/>
    <p:sldId id="301" r:id="rId22"/>
    <p:sldId id="298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6BD4"/>
    <a:srgbClr val="9E44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90"/>
    <p:restoredTop sz="94656"/>
  </p:normalViewPr>
  <p:slideViewPr>
    <p:cSldViewPr snapToGrid="0" snapToObjects="1">
      <p:cViewPr varScale="1">
        <p:scale>
          <a:sx n="91" d="100"/>
          <a:sy n="91" d="100"/>
        </p:scale>
        <p:origin x="224" y="1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56FB0-D59A-1D46-B237-79F78F75A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430F6D-44A3-CE4E-A93C-6716AA3982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9D6E7A-D93A-D844-B0CF-5206DD9FC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9/18/18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49FFD-A2FC-2740-81E9-D9C8A7CA2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5A6E08-2B7F-0E44-BEF1-DC252BE22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161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34FCB-4307-5442-ACFF-4212E4E96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8CE8CE-9016-824B-BF2C-DD397EFFF4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C06F67-CF5A-5447-8674-03C997405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9/18/18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17B8F-1455-F44F-A451-0A289E97C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84DE2B-A636-814A-9C41-C4578A421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96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CDDD89-EBEE-6645-A45C-731047089E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9E34AF-29B1-1148-8E82-C587B6B2B6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FCE2A5-A202-5046-96A2-607E6C6EA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9/18/18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E8AE4-8745-D14D-95C7-80F266E2B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5A909-6D8C-FB43-8BAF-A38F7BC72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412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B0C48-5E2F-7F45-B13A-6CFB0E1A1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2CA9C0-FBA9-C84E-978B-7C0898A4A3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954B37-B529-0E4F-842B-8342000EA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9/18/18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45A30-6E79-8F4F-8778-589B0E87D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5FE04-3D74-D745-9129-1A5C07052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383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B08EF-A816-8649-8B19-ADD29D4A4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D41A41-C9A0-B846-A630-E5D4A8854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17F34C-DC95-7C43-A475-FFAEA1653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9/18/18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7FEC92-3D81-104E-AFBF-9593895AB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C85063-3081-DD44-BC0B-7127E7B67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26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1C4FA-0417-F04C-AB2B-F8B9A3DD3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F056E-94EE-BF43-BC44-72B1E2D332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AF53A4-6AE3-6444-B0B7-58B0D4B8EB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C9F9A4-A27B-A648-B48E-98CBA7DC8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9/18/18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F017F8-EF40-414F-B528-D453F7359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1CFF97-C743-C64E-A39E-B8C1FDF9E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402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CFA88-5BB8-1546-A673-C2E6F075E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5A0F91-9860-6540-91B9-D7E942279A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C42CD5-5A44-2143-AEC4-43DEADAB64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204255-A337-7846-8630-8C09029BC4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2B9B8B-AE98-0E43-AC43-2092EBF70F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07F4D8-2E29-CA42-871B-74794BBB8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9/18/18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D9913F-B330-084E-BFFE-C1F6D03C0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940494-9B96-CC4D-BA66-F14301CA0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07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6C84F-8458-0545-AF71-E25B685D6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DFDBD2-9430-3F41-A005-F15B7E30C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9/18/18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90A8A4-C095-8241-AB3D-6865462AD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1E905A-4E0A-204C-9BED-DF2FDD9EA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600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FFCA52-DD55-D747-98B4-E02CE2828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9/18/18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4F2182-B41A-904B-8E6B-BF06A5700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F65CDE-B952-E249-8087-EFE394C54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882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72B22-BDB7-2245-B842-69BDA17FC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C72804-35E9-6244-8432-BD89F1278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7A2ADB-9EC0-F543-9C28-1DE491DBDB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F526DE-40D6-2C48-9746-D062AB297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9/18/18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697A0F-2069-4D43-9DA3-7856E74C4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EA51BE-0C18-D34C-97D0-59FB4359A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383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F0030-C298-564C-BEB3-8DBA7F0E8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8B9EA7-2120-1746-A96D-F65BC36032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CC675-172F-9840-B174-DA361BCB22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B287ED-B19B-F44D-B064-24821888F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9/18/18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00718F-5995-2746-873D-FA33CD22D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69DB82-09FB-AA41-9498-235EC6AAC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285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7ED339-9DE9-3645-9976-E27BD223B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3CE850-66F9-0A4F-BD10-B64618A01B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83FBA4-2FB3-1D44-8663-B001B00F05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02716-288A-1441-8EA5-759531A9214E}" type="datetimeFigureOut">
              <a:rPr lang="en-US" smtClean="0"/>
              <a:t>9/18/18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6C858C-F532-D947-9738-ACB56D9CAA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E3ACAB-FC8E-9D4B-866B-08238D6294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381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C583A9B-61A6-B545-A2DA-239798E44B16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C000">
              <a:alpha val="9804"/>
            </a:srgbClr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4437F9-B95C-B04F-8B8A-FE429825CA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312" y="413898"/>
            <a:ext cx="6380191" cy="601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94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BC37A65-4B84-2D40-B840-0084D335CE4E}"/>
              </a:ext>
            </a:extLst>
          </p:cNvPr>
          <p:cNvSpPr/>
          <p:nvPr/>
        </p:nvSpPr>
        <p:spPr>
          <a:xfrm>
            <a:off x="119270" y="153003"/>
            <a:ext cx="11917017" cy="6559826"/>
          </a:xfrm>
          <a:prstGeom prst="roundRect">
            <a:avLst/>
          </a:prstGeom>
          <a:solidFill>
            <a:srgbClr val="FFC000">
              <a:alpha val="9804"/>
            </a:srgbClr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AFDE162-D9FB-954E-A43E-209CCDF1F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2848390" y="611091"/>
            <a:ext cx="267136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000" b="1" dirty="0">
                <a:ln/>
                <a:solidFill>
                  <a:schemeClr val="accent4"/>
                </a:solidFill>
              </a:rPr>
              <a:t>القصة</a:t>
            </a:r>
            <a:endParaRPr lang="en-US" sz="80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9992B9-0CBD-4D4E-B287-2BF032AD52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489" y="1012071"/>
            <a:ext cx="6022475" cy="529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5557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D1F00097-B316-8847-B5E7-890C25A8EA7F}"/>
              </a:ext>
            </a:extLst>
          </p:cNvPr>
          <p:cNvSpPr/>
          <p:nvPr/>
        </p:nvSpPr>
        <p:spPr>
          <a:xfrm>
            <a:off x="119270" y="153003"/>
            <a:ext cx="11917017" cy="6559826"/>
          </a:xfrm>
          <a:prstGeom prst="roundRect">
            <a:avLst/>
          </a:prstGeom>
          <a:solidFill>
            <a:srgbClr val="FFC000">
              <a:alpha val="9804"/>
            </a:srgbClr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3998863" y="153003"/>
            <a:ext cx="4157829" cy="20345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9600" b="1" dirty="0">
                <a:ln/>
                <a:solidFill>
                  <a:schemeClr val="accent4"/>
                </a:solidFill>
              </a:rPr>
              <a:t>مناقشة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DDA74C-BE47-FC40-8FD2-AFFB84FC4C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546" y="60960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4420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D1F00097-B316-8847-B5E7-890C25A8EA7F}"/>
              </a:ext>
            </a:extLst>
          </p:cNvPr>
          <p:cNvSpPr/>
          <p:nvPr/>
        </p:nvSpPr>
        <p:spPr>
          <a:xfrm>
            <a:off x="119270" y="153003"/>
            <a:ext cx="11917017" cy="6559826"/>
          </a:xfrm>
          <a:prstGeom prst="roundRect">
            <a:avLst/>
          </a:prstGeom>
          <a:solidFill>
            <a:srgbClr val="FFC000">
              <a:alpha val="9804"/>
            </a:srgbClr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6769068" y="1538082"/>
            <a:ext cx="542293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0" eaLnBrk="1" latinLnBrk="0" hangingPunct="1"/>
            <a:r>
              <a:rPr lang="ar-SA" sz="8800" b="1" dirty="0">
                <a:ln/>
                <a:solidFill>
                  <a:schemeClr val="accent4"/>
                </a:solidFill>
              </a:rPr>
              <a:t>لعبة:</a:t>
            </a:r>
          </a:p>
          <a:p>
            <a:pPr marL="0" algn="ctr" defTabSz="914400" rtl="0" eaLnBrk="1" latinLnBrk="0" hangingPunct="1"/>
            <a:r>
              <a:rPr lang="ar-SA" sz="8800" b="1" dirty="0">
                <a:ln/>
                <a:solidFill>
                  <a:schemeClr val="accent4"/>
                </a:solidFill>
              </a:rPr>
              <a:t>اين الدبدوب؟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689B6-548C-5849-B327-F45961B46A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726" y="352839"/>
            <a:ext cx="6001132" cy="5931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4524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CDD8E468-EF6D-7E44-AAB9-DE411F9046A5}"/>
              </a:ext>
            </a:extLst>
          </p:cNvPr>
          <p:cNvSpPr/>
          <p:nvPr/>
        </p:nvSpPr>
        <p:spPr>
          <a:xfrm>
            <a:off x="119270" y="153003"/>
            <a:ext cx="11917017" cy="6559826"/>
          </a:xfrm>
          <a:prstGeom prst="roundRect">
            <a:avLst/>
          </a:prstGeom>
          <a:solidFill>
            <a:srgbClr val="FFC000">
              <a:alpha val="9804"/>
            </a:srgbClr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430E9-F31D-B848-B9E2-2946621E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1522928" y="0"/>
            <a:ext cx="8238856" cy="28496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8000" b="1" dirty="0">
                <a:ln/>
                <a:solidFill>
                  <a:schemeClr val="accent4"/>
                </a:solidFill>
              </a:rPr>
              <a:t>آية الحفظ</a:t>
            </a:r>
          </a:p>
          <a:p>
            <a:pPr marL="0" algn="ctr" defTabSz="914400" rtl="1" eaLnBrk="1" latinLnBrk="0" hangingPunct="1">
              <a:lnSpc>
                <a:spcPct val="150000"/>
              </a:lnSpc>
            </a:pPr>
            <a:endParaRPr lang="en-US" sz="4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EB81F0-A5E4-D640-B75B-75A3148935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000" b="80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928" y="139148"/>
            <a:ext cx="8444877" cy="8085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020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5DF78B1F-5B4B-D349-8076-8E0CB06070A7}"/>
              </a:ext>
            </a:extLst>
          </p:cNvPr>
          <p:cNvSpPr/>
          <p:nvPr/>
        </p:nvSpPr>
        <p:spPr>
          <a:xfrm>
            <a:off x="119270" y="153003"/>
            <a:ext cx="11917017" cy="6559826"/>
          </a:xfrm>
          <a:prstGeom prst="roundRect">
            <a:avLst/>
          </a:prstGeom>
          <a:solidFill>
            <a:srgbClr val="FFC000">
              <a:alpha val="9804"/>
            </a:srgbClr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BFD4DC4-5E5D-7A4B-82DE-D99854BE74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AFF923-CAA2-6A40-9390-76C4DD812C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804" b="94118" l="5556" r="975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267" y="3332453"/>
            <a:ext cx="3886200" cy="38862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CAB8ED-D30F-A34B-AE20-2A0399C625FD}"/>
              </a:ext>
            </a:extLst>
          </p:cNvPr>
          <p:cNvSpPr txBox="1"/>
          <p:nvPr/>
        </p:nvSpPr>
        <p:spPr>
          <a:xfrm>
            <a:off x="665018" y="665510"/>
            <a:ext cx="10764982" cy="1357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4000" b="1" dirty="0"/>
              <a:t>"كُونُوا لُطَفَاءَ بَعْضُكُمْ نَحْوَ بَعْضٍ، شَفُوقِينَ مُتَسَامِحِينَ كَمَا سَامَحَكُمُ اللهُ أَيْضًا فِي الْمَسِيحِ".</a:t>
            </a:r>
            <a:endParaRPr lang="en-US" sz="40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BC1A49-1FB0-054A-9061-95A617878910}"/>
              </a:ext>
            </a:extLst>
          </p:cNvPr>
          <p:cNvSpPr txBox="1"/>
          <p:nvPr/>
        </p:nvSpPr>
        <p:spPr>
          <a:xfrm>
            <a:off x="637309" y="2494310"/>
            <a:ext cx="10764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4000" b="1" dirty="0"/>
              <a:t>رسالة بولس الرسول إلى أهل أفسس ٤: ٣٢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40336826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D1F00097-B316-8847-B5E7-890C25A8EA7F}"/>
              </a:ext>
            </a:extLst>
          </p:cNvPr>
          <p:cNvSpPr/>
          <p:nvPr/>
        </p:nvSpPr>
        <p:spPr>
          <a:xfrm>
            <a:off x="119270" y="153003"/>
            <a:ext cx="11917017" cy="6559826"/>
          </a:xfrm>
          <a:prstGeom prst="roundRect">
            <a:avLst/>
          </a:prstGeom>
          <a:solidFill>
            <a:srgbClr val="FFC000">
              <a:alpha val="9804"/>
            </a:srgbClr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6077778" y="760007"/>
            <a:ext cx="5592624" cy="35119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0" eaLnBrk="1" latinLnBrk="0" hangingPunct="1"/>
            <a:r>
              <a:rPr lang="ar-SA" sz="9600" b="1" dirty="0">
                <a:ln/>
                <a:solidFill>
                  <a:schemeClr val="accent4"/>
                </a:solidFill>
              </a:rPr>
              <a:t>لعبة:</a:t>
            </a:r>
          </a:p>
          <a:p>
            <a:pPr marL="0" algn="ctr" defTabSz="914400" rtl="0" eaLnBrk="1" latinLnBrk="0" hangingPunct="1">
              <a:lnSpc>
                <a:spcPct val="150000"/>
              </a:lnSpc>
            </a:pPr>
            <a:r>
              <a:rPr lang="ar-SA" sz="9600" b="1" dirty="0">
                <a:ln/>
                <a:solidFill>
                  <a:schemeClr val="accent4"/>
                </a:solidFill>
              </a:rPr>
              <a:t>احمل بإصبعك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0F7C23-F8F7-5442-8ADD-5A626F0E22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245" y="1854078"/>
            <a:ext cx="3764680" cy="376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408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D1F00097-B316-8847-B5E7-890C25A8EA7F}"/>
              </a:ext>
            </a:extLst>
          </p:cNvPr>
          <p:cNvSpPr/>
          <p:nvPr/>
        </p:nvSpPr>
        <p:spPr>
          <a:xfrm>
            <a:off x="119270" y="153003"/>
            <a:ext cx="11917017" cy="6559826"/>
          </a:xfrm>
          <a:prstGeom prst="roundRect">
            <a:avLst/>
          </a:prstGeom>
          <a:solidFill>
            <a:srgbClr val="FFC000">
              <a:alpha val="9804"/>
            </a:srgbClr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5144071-E3D5-624A-BE1B-CD7151DDD5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917" y="153003"/>
            <a:ext cx="5343745" cy="534374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7692607" y="485060"/>
            <a:ext cx="434368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0" eaLnBrk="1" latinLnBrk="0" hangingPunct="1"/>
            <a:r>
              <a:rPr lang="ar-SA" sz="8800" b="1" dirty="0">
                <a:ln/>
                <a:solidFill>
                  <a:schemeClr val="accent4"/>
                </a:solidFill>
              </a:rPr>
              <a:t>لعبة:</a:t>
            </a:r>
          </a:p>
          <a:p>
            <a:pPr marL="0" algn="ctr" defTabSz="914400" rtl="0" eaLnBrk="1" latinLnBrk="0" hangingPunct="1"/>
            <a:r>
              <a:rPr lang="ar-SA" sz="8800" b="1" dirty="0">
                <a:ln/>
                <a:solidFill>
                  <a:schemeClr val="accent4"/>
                </a:solidFill>
              </a:rPr>
              <a:t>احلى رسمة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609279-82DA-1941-AF3F-2A289123EEB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77" r="3154"/>
          <a:stretch/>
        </p:blipFill>
        <p:spPr>
          <a:xfrm>
            <a:off x="7692607" y="3745545"/>
            <a:ext cx="3734344" cy="2507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9539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AB77F20-9555-4C47-BBA7-FB63433ABCF0}"/>
              </a:ext>
            </a:extLst>
          </p:cNvPr>
          <p:cNvSpPr/>
          <p:nvPr/>
        </p:nvSpPr>
        <p:spPr>
          <a:xfrm>
            <a:off x="119270" y="153003"/>
            <a:ext cx="11917017" cy="6559826"/>
          </a:xfrm>
          <a:prstGeom prst="roundRect">
            <a:avLst/>
          </a:prstGeom>
          <a:solidFill>
            <a:srgbClr val="FFC000">
              <a:alpha val="9804"/>
            </a:srgbClr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430E9-F31D-B848-B9E2-2946621E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3186389" y="382765"/>
            <a:ext cx="578277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800" b="1" dirty="0">
                <a:ln/>
                <a:solidFill>
                  <a:schemeClr val="accent4"/>
                </a:solidFill>
              </a:rPr>
              <a:t>درس الايضاح</a:t>
            </a:r>
            <a:endParaRPr lang="en-US" sz="88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D24952-8891-9948-B756-5297CD7AD8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7015">
            <a:off x="3588220" y="1967486"/>
            <a:ext cx="2624337" cy="460716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1A8C41D-A18E-1749-B614-5DC3B2041EF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82" r="32812"/>
          <a:stretch/>
        </p:blipFill>
        <p:spPr>
          <a:xfrm>
            <a:off x="6905274" y="2059077"/>
            <a:ext cx="1901101" cy="42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9602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AB77F20-9555-4C47-BBA7-FB63433ABCF0}"/>
              </a:ext>
            </a:extLst>
          </p:cNvPr>
          <p:cNvSpPr/>
          <p:nvPr/>
        </p:nvSpPr>
        <p:spPr>
          <a:xfrm>
            <a:off x="119270" y="153003"/>
            <a:ext cx="11917017" cy="6559826"/>
          </a:xfrm>
          <a:prstGeom prst="roundRect">
            <a:avLst/>
          </a:prstGeom>
          <a:solidFill>
            <a:srgbClr val="FFC000">
              <a:alpha val="9804"/>
            </a:srgbClr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430E9-F31D-B848-B9E2-2946621E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3020134" y="399688"/>
            <a:ext cx="578277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800" b="1" dirty="0">
                <a:ln/>
                <a:solidFill>
                  <a:schemeClr val="accent4"/>
                </a:solidFill>
              </a:rPr>
              <a:t>لعبة المراجعة</a:t>
            </a:r>
            <a:endParaRPr lang="en-US" sz="88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6E185D-C72B-6748-B5D4-DB27E7991C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0257">
            <a:off x="2977483" y="1720200"/>
            <a:ext cx="6620086" cy="468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5335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AB77F20-9555-4C47-BBA7-FB63433ABCF0}"/>
              </a:ext>
            </a:extLst>
          </p:cNvPr>
          <p:cNvSpPr/>
          <p:nvPr/>
        </p:nvSpPr>
        <p:spPr>
          <a:xfrm>
            <a:off x="119270" y="153003"/>
            <a:ext cx="11917017" cy="6559826"/>
          </a:xfrm>
          <a:prstGeom prst="roundRect">
            <a:avLst/>
          </a:prstGeom>
          <a:solidFill>
            <a:srgbClr val="FFC000">
              <a:alpha val="9804"/>
            </a:srgbClr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430E9-F31D-B848-B9E2-2946621E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3421916" y="441252"/>
            <a:ext cx="578277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0" eaLnBrk="1" latinLnBrk="0" hangingPunct="1"/>
            <a:r>
              <a:rPr lang="ar-SA" sz="8800" b="1" dirty="0">
                <a:ln/>
                <a:solidFill>
                  <a:schemeClr val="accent4"/>
                </a:solidFill>
              </a:rPr>
              <a:t>بشرى اليوم</a:t>
            </a:r>
            <a:endParaRPr lang="en-US" sz="88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AFAC75-37ED-B741-B247-AAACD00FEB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208" y="2115915"/>
            <a:ext cx="7378700" cy="436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827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6DE4CBC-98F1-664F-BBA5-E125EBEA021A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C000">
              <a:alpha val="9804"/>
            </a:srgbClr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3B0960C-3F89-B947-AFD0-3BBCA7A66A85}"/>
              </a:ext>
            </a:extLst>
          </p:cNvPr>
          <p:cNvSpPr/>
          <p:nvPr/>
        </p:nvSpPr>
        <p:spPr>
          <a:xfrm>
            <a:off x="3778032" y="196771"/>
            <a:ext cx="407355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72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الدرس الرابع</a:t>
            </a:r>
            <a:endParaRPr lang="en-US" sz="72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BFAC5BB-9A03-EF47-A331-771DCA5134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C9F4737-2DFA-E44E-9599-B42E30018E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700" y="1294227"/>
            <a:ext cx="7161621" cy="522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74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8705887-9238-EC4D-B591-86C53DCD04E4}"/>
              </a:ext>
            </a:extLst>
          </p:cNvPr>
          <p:cNvSpPr/>
          <p:nvPr/>
        </p:nvSpPr>
        <p:spPr>
          <a:xfrm>
            <a:off x="119270" y="153003"/>
            <a:ext cx="11917017" cy="6559826"/>
          </a:xfrm>
          <a:prstGeom prst="roundRect">
            <a:avLst/>
          </a:prstGeom>
          <a:solidFill>
            <a:srgbClr val="FFC000">
              <a:alpha val="9804"/>
            </a:srgbClr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13BE42-DC0B-BD4B-8832-A7C97422E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D4D84B1-5BCA-D54A-B7F4-BD3B4D6D49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56700" y="1466209"/>
            <a:ext cx="8066417" cy="343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86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AB77F20-9555-4C47-BBA7-FB63433ABCF0}"/>
              </a:ext>
            </a:extLst>
          </p:cNvPr>
          <p:cNvSpPr/>
          <p:nvPr/>
        </p:nvSpPr>
        <p:spPr>
          <a:xfrm>
            <a:off x="119270" y="153003"/>
            <a:ext cx="11917017" cy="6559826"/>
          </a:xfrm>
          <a:prstGeom prst="roundRect">
            <a:avLst/>
          </a:prstGeom>
          <a:solidFill>
            <a:srgbClr val="FFC000">
              <a:alpha val="9804"/>
            </a:srgbClr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430E9-F31D-B848-B9E2-2946621E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6077778" y="2709640"/>
            <a:ext cx="578277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800" b="1" dirty="0">
                <a:ln/>
                <a:solidFill>
                  <a:schemeClr val="accent4"/>
                </a:solidFill>
              </a:rPr>
              <a:t>الصلاة</a:t>
            </a:r>
            <a:endParaRPr lang="en-US" sz="88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1CFF09-7E20-E340-933F-0AF0C4F147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846" y="-314120"/>
            <a:ext cx="5620553" cy="7494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1602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D1F00097-B316-8847-B5E7-890C25A8EA7F}"/>
              </a:ext>
            </a:extLst>
          </p:cNvPr>
          <p:cNvSpPr/>
          <p:nvPr/>
        </p:nvSpPr>
        <p:spPr>
          <a:xfrm>
            <a:off x="119270" y="153003"/>
            <a:ext cx="11917017" cy="6559826"/>
          </a:xfrm>
          <a:prstGeom prst="roundRect">
            <a:avLst/>
          </a:prstGeom>
          <a:solidFill>
            <a:srgbClr val="FFC000">
              <a:alpha val="9804"/>
            </a:srgbClr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6975406" y="2281441"/>
            <a:ext cx="4471987" cy="20345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0" eaLnBrk="1" latinLnBrk="0" hangingPunct="1">
              <a:lnSpc>
                <a:spcPct val="150000"/>
              </a:lnSpc>
            </a:pPr>
            <a:r>
              <a:rPr lang="ar-SA" sz="9600" b="1" dirty="0">
                <a:ln/>
                <a:solidFill>
                  <a:schemeClr val="accent4"/>
                </a:solidFill>
              </a:rPr>
              <a:t>لعبة القلعة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067119-9814-104F-A62F-190738700A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446" y="1624056"/>
            <a:ext cx="3344480" cy="309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6185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7B6C771F-561C-994B-8342-D5D19D388252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C000">
              <a:alpha val="9804"/>
            </a:srgbClr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BC6DDB5-D5D9-8344-81AC-06A7FEE0E6B0}"/>
              </a:ext>
            </a:extLst>
          </p:cNvPr>
          <p:cNvSpPr/>
          <p:nvPr/>
        </p:nvSpPr>
        <p:spPr>
          <a:xfrm>
            <a:off x="4741462" y="578941"/>
            <a:ext cx="318963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8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ترحيب</a:t>
            </a:r>
            <a:endParaRPr lang="en-US" sz="88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13BE42-DC0B-BD4B-8832-A7C97422E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9D89543-4E73-0F42-ACC5-4DA2345360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521" y="2636404"/>
            <a:ext cx="8164514" cy="2351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281024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39061EB-8981-9143-9ED4-325E97D03F29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C000">
              <a:alpha val="9804"/>
            </a:srgbClr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6021D5-B925-6545-A135-6EF7672B6093}"/>
              </a:ext>
            </a:extLst>
          </p:cNvPr>
          <p:cNvSpPr/>
          <p:nvPr/>
        </p:nvSpPr>
        <p:spPr>
          <a:xfrm>
            <a:off x="4481923" y="400928"/>
            <a:ext cx="30066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SA" sz="6600" b="1" cap="none" spc="0" dirty="0">
                <a:ln/>
                <a:solidFill>
                  <a:schemeClr val="accent4"/>
                </a:solidFill>
                <a:effectLst/>
              </a:rPr>
              <a:t>ترنيمة</a:t>
            </a:r>
            <a:endParaRPr lang="en-US" sz="6600" b="1" cap="none" spc="0" dirty="0">
              <a:ln/>
              <a:solidFill>
                <a:schemeClr val="accent5">
                  <a:lumMod val="75000"/>
                </a:schemeClr>
              </a:solidFill>
              <a:effectLst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1A2261A-FA38-AF4E-A68D-B636BEF086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77DD3C-75E2-304E-B2B5-639008DF4A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498" y="1508924"/>
            <a:ext cx="5478302" cy="508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460529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3E0B8EE-AA78-E548-B2A4-32E9D803B669}"/>
              </a:ext>
            </a:extLst>
          </p:cNvPr>
          <p:cNvSpPr/>
          <p:nvPr/>
        </p:nvSpPr>
        <p:spPr>
          <a:xfrm>
            <a:off x="119270" y="153003"/>
            <a:ext cx="11917017" cy="6559826"/>
          </a:xfrm>
          <a:prstGeom prst="roundRect">
            <a:avLst/>
          </a:prstGeom>
          <a:solidFill>
            <a:srgbClr val="FFC000">
              <a:alpha val="9804"/>
            </a:srgbClr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261178" y="472033"/>
            <a:ext cx="11633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4000" dirty="0"/>
              <a:t>١</a:t>
            </a:r>
            <a:endParaRPr lang="ar-SA" sz="7200" dirty="0"/>
          </a:p>
          <a:p>
            <a:pPr algn="ctr" rtl="1"/>
            <a:r>
              <a:rPr lang="ar-SA" sz="4000" b="1" dirty="0"/>
              <a:t>يمكن ..يمكن تفتكر القوة                       انك تضرب </a:t>
            </a:r>
            <a:r>
              <a:rPr lang="ar-SA" sz="4000" b="1" dirty="0" err="1"/>
              <a:t>رفقاتك</a:t>
            </a:r>
            <a:endParaRPr lang="ar-SA" sz="7200" b="1" dirty="0"/>
          </a:p>
          <a:p>
            <a:pPr algn="ctr" rtl="1"/>
            <a:r>
              <a:rPr lang="ar-SA" sz="4000" b="1" dirty="0"/>
              <a:t>ولما يصير </a:t>
            </a:r>
            <a:r>
              <a:rPr lang="ar-SA" sz="4000" b="1" dirty="0" err="1"/>
              <a:t>شي</a:t>
            </a:r>
            <a:r>
              <a:rPr lang="ar-SA" sz="4000" b="1" dirty="0"/>
              <a:t> مَشكل                           تخَوفُن بعضلاتك </a:t>
            </a:r>
            <a:endParaRPr lang="ar-SA" sz="7200" b="1" dirty="0"/>
          </a:p>
          <a:p>
            <a:pPr algn="ctr" rtl="1"/>
            <a:r>
              <a:rPr lang="ar-SA" sz="4000" b="1" dirty="0"/>
              <a:t>أو تلعب كاراتيه                              وتخيلنا بحركاتك</a:t>
            </a:r>
            <a:endParaRPr lang="ar-SA" sz="7200" b="1" dirty="0"/>
          </a:p>
          <a:p>
            <a:pPr algn="ctr" rtl="1"/>
            <a:r>
              <a:rPr lang="ar-SA" sz="4000" b="1" dirty="0"/>
              <a:t>   الحقيقة مش هيك                          يا شاطر عيد حساباتك</a:t>
            </a:r>
            <a:endParaRPr lang="ar-SA" sz="72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8277D4-0E97-BB43-85CA-EBB9CEE74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99765"/>
            <a:ext cx="2501975" cy="235693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D8AAD0-90E1-5F4D-9DC8-C7B5CD87B5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996" y="3188841"/>
            <a:ext cx="3661564" cy="3401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93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0A0A838-7A18-6E4F-962A-A0953E888823}"/>
              </a:ext>
            </a:extLst>
          </p:cNvPr>
          <p:cNvSpPr/>
          <p:nvPr/>
        </p:nvSpPr>
        <p:spPr>
          <a:xfrm>
            <a:off x="119270" y="153003"/>
            <a:ext cx="11917017" cy="6559826"/>
          </a:xfrm>
          <a:prstGeom prst="roundRect">
            <a:avLst/>
          </a:prstGeom>
          <a:solidFill>
            <a:srgbClr val="FFC000">
              <a:alpha val="9804"/>
            </a:srgbClr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38E34F-B371-954F-8576-6B546F04238D}"/>
              </a:ext>
            </a:extLst>
          </p:cNvPr>
          <p:cNvSpPr txBox="1"/>
          <p:nvPr/>
        </p:nvSpPr>
        <p:spPr>
          <a:xfrm>
            <a:off x="261178" y="222639"/>
            <a:ext cx="11633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4000" b="1" dirty="0"/>
              <a:t>القرار</a:t>
            </a:r>
            <a:endParaRPr lang="ar-SA" sz="4400" b="1" dirty="0"/>
          </a:p>
          <a:p>
            <a:pPr algn="ctr" rtl="1"/>
            <a:r>
              <a:rPr lang="ar-SA" sz="4000" b="1" dirty="0"/>
              <a:t>القوة مش بالضرب                       القوة بالمحبّة</a:t>
            </a:r>
            <a:endParaRPr lang="ar-SA" sz="4400" b="1" dirty="0"/>
          </a:p>
          <a:p>
            <a:pPr algn="ctr" rtl="1"/>
            <a:r>
              <a:rPr lang="ar-SA" sz="4000" b="1" dirty="0"/>
              <a:t>مش بالصوت العالي                  باللطف وبالمودّة</a:t>
            </a:r>
            <a:endParaRPr lang="ar-SA" sz="4400" b="1" dirty="0"/>
          </a:p>
          <a:p>
            <a:pPr algn="ctr" rtl="1"/>
            <a:r>
              <a:rPr lang="ar-SA" sz="4000" b="1" dirty="0"/>
              <a:t>لما بسامح عدوي                     بوصل لأعلى قمة</a:t>
            </a:r>
            <a:endParaRPr lang="ar-SA" sz="4400" b="1" dirty="0"/>
          </a:p>
          <a:p>
            <a:pPr algn="ctr" rtl="1"/>
            <a:r>
              <a:rPr lang="ar-SA" sz="4000" b="1" dirty="0"/>
              <a:t>أبداً ما بكون ضعيف                 بالعكس هيدي القوة</a:t>
            </a:r>
            <a:endParaRPr lang="ar-SA" sz="44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8277D4-0E97-BB43-85CA-EBB9CEE74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454EA74-E10D-E148-A55A-2500C715ED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996" y="3188841"/>
            <a:ext cx="3661564" cy="3401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54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8A107BA6-F72B-B742-B176-0D92C79DEB9A}"/>
              </a:ext>
            </a:extLst>
          </p:cNvPr>
          <p:cNvSpPr/>
          <p:nvPr/>
        </p:nvSpPr>
        <p:spPr>
          <a:xfrm>
            <a:off x="119270" y="153003"/>
            <a:ext cx="11917017" cy="6559826"/>
          </a:xfrm>
          <a:prstGeom prst="roundRect">
            <a:avLst/>
          </a:prstGeom>
          <a:solidFill>
            <a:srgbClr val="FFC000">
              <a:alpha val="9804"/>
            </a:srgbClr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8277D4-0E97-BB43-85CA-EBB9CEE74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95ECC6A-005C-7946-BE81-0B39E0453BC9}"/>
              </a:ext>
            </a:extLst>
          </p:cNvPr>
          <p:cNvSpPr txBox="1"/>
          <p:nvPr/>
        </p:nvSpPr>
        <p:spPr>
          <a:xfrm>
            <a:off x="261178" y="319632"/>
            <a:ext cx="116332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4400" b="1" dirty="0"/>
              <a:t>٢</a:t>
            </a:r>
            <a:br>
              <a:rPr lang="ar-SA" sz="8000" b="1" dirty="0"/>
            </a:br>
            <a:r>
              <a:rPr lang="ar-SA" sz="4000" b="1" dirty="0"/>
              <a:t>لازم ..أنا لازم دايما صلي               تحب حتى عدوّي</a:t>
            </a:r>
            <a:endParaRPr lang="ar-SA" sz="8000" b="1" dirty="0"/>
          </a:p>
          <a:p>
            <a:pPr algn="ctr" rtl="1"/>
            <a:r>
              <a:rPr lang="ar-SA" sz="4000" b="1" dirty="0"/>
              <a:t>متل ما يسوع حَبني                  </a:t>
            </a:r>
            <a:r>
              <a:rPr lang="ar-SA" sz="4000" b="1" dirty="0" err="1"/>
              <a:t>وغَفرلي</a:t>
            </a:r>
            <a:r>
              <a:rPr lang="ar-SA" sz="4000" b="1" dirty="0"/>
              <a:t> كل ذنوبي</a:t>
            </a:r>
            <a:endParaRPr lang="ar-SA" sz="8000" b="1" dirty="0"/>
          </a:p>
          <a:p>
            <a:pPr algn="ctr" rtl="1"/>
            <a:r>
              <a:rPr lang="ar-SA" sz="4000" b="1" dirty="0"/>
              <a:t>سامح كل </a:t>
            </a:r>
            <a:r>
              <a:rPr lang="ar-SA" sz="4000" b="1" dirty="0" err="1"/>
              <a:t>الأذيوني</a:t>
            </a:r>
            <a:r>
              <a:rPr lang="ar-SA" sz="4000" b="1" dirty="0"/>
              <a:t>                   و امشي </a:t>
            </a:r>
            <a:r>
              <a:rPr lang="ar-SA" sz="4000" b="1" dirty="0" err="1"/>
              <a:t>عطريقه</a:t>
            </a:r>
            <a:endParaRPr lang="ar-SA" sz="8000" b="1" dirty="0"/>
          </a:p>
          <a:p>
            <a:pPr algn="ctr" rtl="1"/>
            <a:r>
              <a:rPr lang="ar-SA" sz="4000" b="1" dirty="0"/>
              <a:t>أنا متله بدي كون                    وديع ومليان محبة </a:t>
            </a:r>
            <a:endParaRPr lang="ar-SA" sz="8000" b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3B2FE15-67E1-7946-B15C-B495EB813D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721" y="3188841"/>
            <a:ext cx="3661564" cy="3401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03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D1F00097-B316-8847-B5E7-890C25A8EA7F}"/>
              </a:ext>
            </a:extLst>
          </p:cNvPr>
          <p:cNvSpPr/>
          <p:nvPr/>
        </p:nvSpPr>
        <p:spPr>
          <a:xfrm>
            <a:off x="119270" y="153003"/>
            <a:ext cx="11917017" cy="6559826"/>
          </a:xfrm>
          <a:prstGeom prst="roundRect">
            <a:avLst/>
          </a:prstGeom>
          <a:solidFill>
            <a:srgbClr val="FFC000">
              <a:alpha val="9804"/>
            </a:srgbClr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6949882" y="477402"/>
            <a:ext cx="4157829" cy="24189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11500" b="1" dirty="0">
                <a:ln/>
                <a:solidFill>
                  <a:schemeClr val="accent4"/>
                </a:solidFill>
              </a:rPr>
              <a:t>المهرج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1C3C37-F62C-014C-8793-2903B996AD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909" y="407355"/>
            <a:ext cx="3912755" cy="6051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9055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CA09C088-FFB0-1143-9612-0F0648EC2B96}"/>
              </a:ext>
            </a:extLst>
          </p:cNvPr>
          <p:cNvSpPr/>
          <p:nvPr/>
        </p:nvSpPr>
        <p:spPr>
          <a:xfrm>
            <a:off x="119270" y="153003"/>
            <a:ext cx="11917017" cy="6559826"/>
          </a:xfrm>
          <a:prstGeom prst="roundRect">
            <a:avLst/>
          </a:prstGeom>
          <a:solidFill>
            <a:srgbClr val="FFC000">
              <a:alpha val="9804"/>
            </a:srgbClr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05AD302-C7BA-CF4D-92C9-E16C09F303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921" y="179563"/>
            <a:ext cx="5085195" cy="650670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7529109" y="2228917"/>
            <a:ext cx="2791092" cy="17108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8000" b="1" dirty="0">
                <a:ln/>
                <a:solidFill>
                  <a:schemeClr val="accent4"/>
                </a:solidFill>
              </a:rPr>
              <a:t>تحضير</a:t>
            </a:r>
          </a:p>
        </p:txBody>
      </p:sp>
    </p:spTree>
    <p:extLst>
      <p:ext uri="{BB962C8B-B14F-4D97-AF65-F5344CB8AC3E}">
        <p14:creationId xmlns:p14="http://schemas.microsoft.com/office/powerpoint/2010/main" val="40614132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</TotalTime>
  <Words>68</Words>
  <Application>Microsoft Macintosh PowerPoint</Application>
  <PresentationFormat>Widescreen</PresentationFormat>
  <Paragraphs>35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A_Nefel_Sereke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120</cp:revision>
  <dcterms:created xsi:type="dcterms:W3CDTF">2018-05-08T08:55:31Z</dcterms:created>
  <dcterms:modified xsi:type="dcterms:W3CDTF">2018-09-18T07:43:12Z</dcterms:modified>
</cp:coreProperties>
</file>